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</p:sldIdLst>
  <p:sldSz cx="10693400" cy="7560945"/>
  <p:notesSz cx="6858000" cy="9144000"/>
  <p:defaultTextStyle>
    <a:defPPr>
      <a:defRPr lang="zh-CN"/>
    </a:defPPr>
    <a:lvl1pPr marL="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64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16" y="-90"/>
      </p:cViewPr>
      <p:guideLst>
        <p:guide orient="horz" pos="236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DF01-6728-42F2-AFC0-85A0914EDB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AD60-E6B4-414B-8607-F817A72FC0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2CE-AD22-450D-801F-5B100186690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49A2-645C-4039-94A3-E730E04E5F7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2E8E-CAE1-4C33-9AEE-9EBA5AAF976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A122-2CB3-4920-BDBE-227A5FCB5AF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3603-FD26-4975-AE60-0665029571A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CBF-3691-44AC-87CD-F4C9A97DDBA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036-32B3-4246-96C2-24E8DD1B19D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96CD-6219-4409-9A2A-6EDB875E0AF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D15A-A9C6-45B7-BE05-F3CDD602A55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EA2A-4235-46CA-AE12-F2D767D259E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35" indent="0">
              <a:buNone/>
              <a:defRPr sz="3200"/>
            </a:lvl2pPr>
            <a:lvl3pPr marL="1043305" indent="0">
              <a:buNone/>
              <a:defRPr sz="2700"/>
            </a:lvl3pPr>
            <a:lvl4pPr marL="1564640" indent="0">
              <a:buNone/>
              <a:defRPr sz="2300"/>
            </a:lvl4pPr>
            <a:lvl5pPr marL="2085975" indent="0">
              <a:buNone/>
              <a:defRPr sz="2300"/>
            </a:lvl5pPr>
            <a:lvl6pPr marL="2607945" indent="0">
              <a:buNone/>
              <a:defRPr sz="2300"/>
            </a:lvl6pPr>
            <a:lvl7pPr marL="3129280" indent="0">
              <a:buNone/>
              <a:defRPr sz="2300"/>
            </a:lvl7pPr>
            <a:lvl8pPr marL="3650615" indent="0">
              <a:buNone/>
              <a:defRPr sz="2300"/>
            </a:lvl8pPr>
            <a:lvl9pPr marL="4171950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D32B-B3FB-4596-8F86-03422734C50A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3D86-DABF-4D46-9A68-7279623D2B6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4267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60" indent="-391160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75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5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96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9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60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3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0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94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8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1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5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Administrator\Desktop\财大ppt模板\B10PPT模板（二）-0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7" y="2223"/>
            <a:ext cx="10690914" cy="7555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第七章 自变量选择</a:t>
            </a:r>
            <a:endParaRPr lang="zh-CN" altLang="en-US" sz="6000" b="1" dirty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7" y="203183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8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11269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975" y="2184217"/>
            <a:ext cx="9819450" cy="319060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7" y="203183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12293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92" y="2123897"/>
            <a:ext cx="10219467" cy="40573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7" y="203183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6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13317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8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811" y="2339778"/>
            <a:ext cx="10038507" cy="3685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8981" y="5939926"/>
            <a:ext cx="4095406" cy="10952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7" y="203183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0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14341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2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61" y="2196915"/>
            <a:ext cx="9733733" cy="447637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4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15365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6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" y="2052466"/>
            <a:ext cx="10457572" cy="435255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8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16389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9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43" y="1763565"/>
            <a:ext cx="9524200" cy="53430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2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17413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43" y="1763565"/>
            <a:ext cx="9524200" cy="53430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6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18437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693" y="2196915"/>
            <a:ext cx="9792465" cy="47525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0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19461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2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92" y="2268347"/>
            <a:ext cx="10276612" cy="3457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4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20485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6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209" y="2593757"/>
            <a:ext cx="10194069" cy="2411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7" y="203183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pic>
        <p:nvPicPr>
          <p:cNvPr id="3077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030" y="1836584"/>
            <a:ext cx="10230579" cy="482400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8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21509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1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24" y="1981034"/>
            <a:ext cx="9781354" cy="537164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2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22533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4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360" y="2123897"/>
            <a:ext cx="10343281" cy="40954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6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23557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58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61" y="2412797"/>
            <a:ext cx="9943265" cy="382872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0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24581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82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573" y="2412797"/>
            <a:ext cx="10219467" cy="310330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4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25605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06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360" y="2196915"/>
            <a:ext cx="10352806" cy="355252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8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26629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3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2" y="2052466"/>
            <a:ext cx="10124225" cy="4285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2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27653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61" y="2484229"/>
            <a:ext cx="9876596" cy="218104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6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28677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78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92" y="2339778"/>
            <a:ext cx="10190894" cy="451447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0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29701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自变量选择的准则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702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70" y="2503278"/>
            <a:ext cx="10295660" cy="255248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4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30725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</a:t>
            </a:r>
            <a:r>
              <a:rPr lang="zh-CN" altLang="zh-CN" sz="3600" b="1" dirty="0"/>
              <a:t>方法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2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2" y="2268347"/>
            <a:ext cx="10098827" cy="396047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7" y="203183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pic>
        <p:nvPicPr>
          <p:cNvPr id="4101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61" y="1763565"/>
            <a:ext cx="10025808" cy="4825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31749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</a:t>
            </a:r>
            <a:r>
              <a:rPr lang="zh-CN" altLang="zh-CN" sz="3600" b="1" dirty="0"/>
              <a:t>方法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75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000" y="2339778"/>
            <a:ext cx="10105176" cy="43906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72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32773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</a:t>
            </a:r>
            <a:r>
              <a:rPr lang="zh-CN" altLang="zh-CN" sz="3600" b="1" dirty="0"/>
              <a:t>方法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77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986" y="1834996"/>
            <a:ext cx="10105176" cy="544784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6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33797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</a:t>
            </a:r>
            <a:r>
              <a:rPr lang="zh-CN" altLang="zh-CN" sz="3600" b="1" dirty="0"/>
              <a:t>方法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798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971" y="2484229"/>
            <a:ext cx="10019459" cy="209532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20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34821" name="矩形 5"/>
          <p:cNvSpPr/>
          <p:nvPr/>
        </p:nvSpPr>
        <p:spPr>
          <a:xfrm>
            <a:off x="1891003" y="1188938"/>
            <a:ext cx="50006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 </a:t>
            </a:r>
            <a:r>
              <a: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自变量选择的</a:t>
            </a:r>
            <a:r>
              <a:rPr lang="zh-CN" altLang="zh-CN" sz="3600" b="1" dirty="0"/>
              <a:t>方法</a:t>
            </a:r>
            <a:endParaRPr lang="zh-CN" altLang="zh-C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2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451" y="2436608"/>
            <a:ext cx="9838499" cy="268582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Administrator\Desktop\财大ppt模板\B10PPT模板（二）-0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-44446"/>
            <a:ext cx="10690915" cy="76050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标题 1"/>
          <p:cNvSpPr>
            <a:spLocks noGrp="1"/>
          </p:cNvSpPr>
          <p:nvPr>
            <p:ph type="title"/>
          </p:nvPr>
        </p:nvSpPr>
        <p:spPr>
          <a:xfrm>
            <a:off x="489358" y="2850911"/>
            <a:ext cx="9622617" cy="1260369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pPr eaLnBrk="1" hangingPunct="1"/>
            <a:r>
              <a:rPr lang="zh-CN" altLang="en-US" sz="7200" dirty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谢  谢！</a:t>
            </a:r>
            <a:endParaRPr lang="zh-CN" altLang="en-US" sz="7200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4" name="内容占位符 2"/>
          <p:cNvSpPr>
            <a:spLocks noGrp="1"/>
          </p:cNvSpPr>
          <p:nvPr>
            <p:ph idx="1"/>
          </p:nvPr>
        </p:nvSpPr>
        <p:spPr>
          <a:xfrm>
            <a:off x="535392" y="3995402"/>
            <a:ext cx="9622617" cy="714315"/>
          </a:xfrm>
        </p:spPr>
        <p:txBody>
          <a:bodyPr vert="horz" wrap="square" lIns="104297" tIns="52148" rIns="104297" bIns="52148" anchor="t"/>
          <a:lstStyle/>
          <a:p>
            <a:pPr algn="ctr" eaLnBrk="1" hangingPunct="1">
              <a:buNone/>
            </a:pPr>
            <a:r>
              <a:rPr lang="en-US" altLang="zh-CN" dirty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7" y="203183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24" y="2052466"/>
            <a:ext cx="9882945" cy="367157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7" y="203183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8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6149" name="矩形 5"/>
          <p:cNvSpPr/>
          <p:nvPr/>
        </p:nvSpPr>
        <p:spPr>
          <a:xfrm>
            <a:off x="1459239" y="1260369"/>
            <a:ext cx="92337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§7.2 </a:t>
            </a: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自变量选择对于模型参数估计及预测的影响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61" y="2412797"/>
            <a:ext cx="9933741" cy="293345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7" y="203183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2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7173" name="矩形 5"/>
          <p:cNvSpPr/>
          <p:nvPr/>
        </p:nvSpPr>
        <p:spPr>
          <a:xfrm>
            <a:off x="1459239" y="1260369"/>
            <a:ext cx="92337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§7.2 </a:t>
            </a: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自变量选择对于模型参数估计及预测的影响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2" y="2555660"/>
            <a:ext cx="9936915" cy="2838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6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8197" name="矩形 5"/>
          <p:cNvSpPr/>
          <p:nvPr/>
        </p:nvSpPr>
        <p:spPr>
          <a:xfrm>
            <a:off x="1459239" y="1260369"/>
            <a:ext cx="92337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§7.2 </a:t>
            </a: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自变量选择对于模型参数估计及预测的影响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8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92" y="2555660"/>
            <a:ext cx="10295660" cy="2971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7" y="203183"/>
            <a:ext cx="10690914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0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9221" name="矩形 5"/>
          <p:cNvSpPr/>
          <p:nvPr/>
        </p:nvSpPr>
        <p:spPr>
          <a:xfrm>
            <a:off x="1459239" y="1260369"/>
            <a:ext cx="92337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§7.2 </a:t>
            </a: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自变量选择对于模型参数估计及预测的影响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2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811" y="2412797"/>
            <a:ext cx="10244865" cy="2950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203183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标题 9"/>
          <p:cNvSpPr>
            <a:spLocks noGrp="1"/>
          </p:cNvSpPr>
          <p:nvPr>
            <p:ph type="title"/>
          </p:nvPr>
        </p:nvSpPr>
        <p:spPr>
          <a:xfrm>
            <a:off x="535392" y="303188"/>
            <a:ext cx="6539951" cy="812732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r>
              <a:rPr lang="zh-CN" altLang="en-US" sz="5400" b="1" dirty="0">
                <a:latin typeface="Tahoma" panose="020B0604030504040204" pitchFamily="34" charset="0"/>
                <a:ea typeface="华文楷体" panose="02010600040101010101" pitchFamily="2" charset="-122"/>
              </a:rPr>
              <a:t>自变量选择</a:t>
            </a:r>
            <a:endParaRPr lang="zh-CN" altLang="en-US" dirty="0"/>
          </a:p>
        </p:txBody>
      </p:sp>
      <p:sp>
        <p:nvSpPr>
          <p:cNvPr id="10245" name="矩形 5"/>
          <p:cNvSpPr/>
          <p:nvPr/>
        </p:nvSpPr>
        <p:spPr>
          <a:xfrm>
            <a:off x="1459239" y="1260369"/>
            <a:ext cx="92337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§7.2 </a:t>
            </a: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自变量选择对于模型参数估计及预测的影响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2" y="2484229"/>
            <a:ext cx="10098827" cy="396047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WPS 演示</Application>
  <PresentationFormat>自定义</PresentationFormat>
  <Paragraphs>196</Paragraphs>
  <Slides>34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Arial</vt:lpstr>
      <vt:lpstr>宋体</vt:lpstr>
      <vt:lpstr>Wingdings</vt:lpstr>
      <vt:lpstr>方正姚体</vt:lpstr>
      <vt:lpstr>微软雅黑</vt:lpstr>
      <vt:lpstr>华文隶书</vt:lpstr>
      <vt:lpstr>楷体_GB2312</vt:lpstr>
      <vt:lpstr>Times New Roman</vt:lpstr>
      <vt:lpstr>华文楷体</vt:lpstr>
      <vt:lpstr>华文彩云</vt:lpstr>
      <vt:lpstr>Arial Unicode MS</vt:lpstr>
      <vt:lpstr>Calibri</vt:lpstr>
      <vt:lpstr>Tahoma</vt:lpstr>
      <vt:lpstr>Office 主题</vt:lpstr>
      <vt:lpstr>第七章 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自变量选择</vt:lpstr>
      <vt:lpstr>   谢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上海财经大学PPT主标题</dc:title>
  <dc:creator>admin</dc:creator>
  <cp:lastModifiedBy>Administrator</cp:lastModifiedBy>
  <cp:revision>19</cp:revision>
  <dcterms:created xsi:type="dcterms:W3CDTF">2016-12-19T01:38:00Z</dcterms:created>
  <dcterms:modified xsi:type="dcterms:W3CDTF">2017-12-12T09:11:11Z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