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Administrator\Desktop\财大ppt模板\B10PPT模板（二）-0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4763"/>
            <a:ext cx="10690914" cy="7555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46106" y="2566185"/>
            <a:ext cx="9089390" cy="162077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267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第八章 多重共线性数据 </a:t>
            </a:r>
            <a:endParaRPr lang="zh-CN" altLang="en-US" sz="6000" b="1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1692133"/>
            <a:ext cx="9927391" cy="46795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1836584"/>
            <a:ext cx="9570234" cy="25921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1404820"/>
            <a:ext cx="9659127" cy="54716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6" y="1692133"/>
            <a:ext cx="9049578" cy="46795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457" y="2052466"/>
            <a:ext cx="8654323" cy="45366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1620702"/>
            <a:ext cx="9857547" cy="54002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763565"/>
            <a:ext cx="9881358" cy="5762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457" y="2771542"/>
            <a:ext cx="9173392" cy="28080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1620702"/>
            <a:ext cx="10189306" cy="41033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575" y="1908015"/>
            <a:ext cx="8990845" cy="3960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363" y="1981034"/>
            <a:ext cx="10103588" cy="31667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  <p:pic>
        <p:nvPicPr>
          <p:cNvPr id="3078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1763565"/>
            <a:ext cx="9843261" cy="561610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476251"/>
            <a:ext cx="9154344" cy="5039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1547683"/>
            <a:ext cx="9533724" cy="4465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811" y="1476251"/>
            <a:ext cx="9613093" cy="5039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1547683"/>
            <a:ext cx="8978146" cy="50414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620702"/>
            <a:ext cx="9281334" cy="49684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Administrator\Desktop\财大ppt模板\B10PPT模板（二）-0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-44446"/>
            <a:ext cx="10690915" cy="76050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标题 1"/>
          <p:cNvSpPr>
            <a:spLocks noGrp="1"/>
          </p:cNvSpPr>
          <p:nvPr>
            <p:ph type="title"/>
          </p:nvPr>
        </p:nvSpPr>
        <p:spPr>
          <a:xfrm>
            <a:off x="489358" y="2850911"/>
            <a:ext cx="9622617" cy="1260369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pPr eaLnBrk="1" hangingPunct="1"/>
            <a:r>
              <a:rPr lang="zh-CN" altLang="en-US" sz="7200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4" name="内容占位符 2"/>
          <p:cNvSpPr>
            <a:spLocks noGrp="1"/>
          </p:cNvSpPr>
          <p:nvPr>
            <p:ph idx="1"/>
          </p:nvPr>
        </p:nvSpPr>
        <p:spPr>
          <a:xfrm>
            <a:off x="535392" y="3995402"/>
            <a:ext cx="9622617" cy="714315"/>
          </a:xfrm>
        </p:spPr>
        <p:txBody>
          <a:bodyPr vert="horz" wrap="square" lIns="104297" tIns="52148" rIns="104297" bIns="52148" anchor="t"/>
          <a:lstStyle/>
          <a:p>
            <a:pPr algn="ctr" eaLnBrk="1" hangingPunct="1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104297" tIns="52148" rIns="104297" bIns="52148" rtlCol="0" anchor="ctr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025" y="1836584"/>
            <a:ext cx="8941637" cy="3239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1620702"/>
            <a:ext cx="9557535" cy="41033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1404820"/>
            <a:ext cx="10479795" cy="56875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692133"/>
            <a:ext cx="9686112" cy="46795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1692133"/>
            <a:ext cx="9573408" cy="43922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1908015"/>
            <a:ext cx="9581345" cy="432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50" y="1692133"/>
            <a:ext cx="9535311" cy="4608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6"/>
          <p:cNvSpPr/>
          <p:nvPr/>
        </p:nvSpPr>
        <p:spPr>
          <a:xfrm>
            <a:off x="1746552" y="180960"/>
            <a:ext cx="55181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第八章  多重共线性数据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WPS 演示</Application>
  <PresentationFormat>自定义</PresentationFormat>
  <Paragraphs>102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2017-12-12T09:12:15Z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